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</p:sldIdLst>
  <p:sldSz cx="6858000" cy="8001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37" autoAdjust="0"/>
    <p:restoredTop sz="99176" autoAdjust="0"/>
  </p:normalViewPr>
  <p:slideViewPr>
    <p:cSldViewPr snapToGrid="0" snapToObjects="1">
      <p:cViewPr varScale="1">
        <p:scale>
          <a:sx n="127" d="100"/>
          <a:sy n="127" d="100"/>
        </p:scale>
        <p:origin x="-664" y="-112"/>
      </p:cViewPr>
      <p:guideLst>
        <p:guide orient="horz" pos="252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485497"/>
            <a:ext cx="5829300" cy="171502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4533900"/>
            <a:ext cx="4800600" cy="20447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38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611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29037" y="374121"/>
            <a:ext cx="1157288" cy="796395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7175" y="374121"/>
            <a:ext cx="3357563" cy="796395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51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214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141384"/>
            <a:ext cx="5829300" cy="1589088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391166"/>
            <a:ext cx="5829300" cy="175021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875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7175" y="2178051"/>
            <a:ext cx="2257425" cy="616002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28900" y="2178051"/>
            <a:ext cx="2257425" cy="616002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12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20411"/>
            <a:ext cx="6172200" cy="13335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790965"/>
            <a:ext cx="3030141" cy="74638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537354"/>
            <a:ext cx="3030141" cy="46098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1790965"/>
            <a:ext cx="3031331" cy="74638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537354"/>
            <a:ext cx="3031331" cy="46098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20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6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56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18558"/>
            <a:ext cx="2256235" cy="13557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18559"/>
            <a:ext cx="3833813" cy="682863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674284"/>
            <a:ext cx="2256235" cy="547290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79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5600700"/>
            <a:ext cx="4114800" cy="66119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714904"/>
            <a:ext cx="4114800" cy="4800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6261894"/>
            <a:ext cx="4114800" cy="93900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242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20411"/>
            <a:ext cx="6172200" cy="1333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866901"/>
            <a:ext cx="6172200" cy="52802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7415742"/>
            <a:ext cx="1600200" cy="4259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E60CEC-8CC6-8B48-9CD4-E19D93CC4CEE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7415742"/>
            <a:ext cx="2171700" cy="4259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7415742"/>
            <a:ext cx="1600200" cy="4259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F464A-1EB8-5440-A8AF-D07C5B630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51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5723"/>
          <a:stretch/>
        </p:blipFill>
        <p:spPr>
          <a:xfrm>
            <a:off x="0" y="523988"/>
            <a:ext cx="6858000" cy="737646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91041" y="638176"/>
            <a:ext cx="6502401" cy="45719"/>
          </a:xfrm>
          <a:prstGeom prst="rect">
            <a:avLst/>
          </a:prstGeom>
          <a:ln w="3810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05153" y="525992"/>
            <a:ext cx="6662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kern="0" spc="150" dirty="0">
                <a:latin typeface="Courier"/>
                <a:cs typeface="Courier"/>
              </a:rPr>
              <a:t>AGNLWVTVYYGVPVWKDAETTLFCASDAKAYDAEVHNIWATHACVPTDPNPQEINLENVTEEFNMWKN</a:t>
            </a:r>
            <a:endParaRPr lang="en-US" sz="1000" kern="0" spc="150" dirty="0">
              <a:latin typeface="Courier"/>
              <a:cs typeface="Courier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1041" y="1376730"/>
            <a:ext cx="6502401" cy="45719"/>
          </a:xfrm>
          <a:prstGeom prst="rect">
            <a:avLst/>
          </a:prstGeom>
          <a:ln w="3810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91041" y="2104273"/>
            <a:ext cx="6502401" cy="45719"/>
          </a:xfrm>
          <a:prstGeom prst="rect">
            <a:avLst/>
          </a:prstGeom>
          <a:ln w="3810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91041" y="2842827"/>
            <a:ext cx="6502401" cy="45719"/>
          </a:xfrm>
          <a:prstGeom prst="rect">
            <a:avLst/>
          </a:prstGeom>
          <a:ln w="3810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91041" y="3574807"/>
            <a:ext cx="6502401" cy="45719"/>
          </a:xfrm>
          <a:prstGeom prst="rect">
            <a:avLst/>
          </a:prstGeom>
          <a:ln w="3810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91041" y="4303592"/>
            <a:ext cx="6502401" cy="45719"/>
          </a:xfrm>
          <a:prstGeom prst="rect">
            <a:avLst/>
          </a:prstGeom>
          <a:ln w="3810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91041" y="5040904"/>
            <a:ext cx="6502401" cy="45719"/>
          </a:xfrm>
          <a:prstGeom prst="rect">
            <a:avLst/>
          </a:prstGeom>
          <a:ln w="3810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91041" y="5769689"/>
            <a:ext cx="6502401" cy="45719"/>
          </a:xfrm>
          <a:prstGeom prst="rect">
            <a:avLst/>
          </a:prstGeom>
          <a:ln w="3810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153" y="1261565"/>
            <a:ext cx="6662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kern="0" spc="150" dirty="0">
                <a:latin typeface="Courier"/>
                <a:cs typeface="Courier"/>
              </a:rPr>
              <a:t>NMVEQMHTDIISLWDQGLKPCVKLTPLCVTLDCHNVTYNITSDMKEEITNCSYNVTTVIRDKKQKVSS</a:t>
            </a:r>
            <a:endParaRPr lang="en-US" sz="1000" kern="0" spc="150" dirty="0">
              <a:latin typeface="Courier"/>
              <a:cs typeface="Courier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91041" y="6492612"/>
            <a:ext cx="6502401" cy="45719"/>
          </a:xfrm>
          <a:prstGeom prst="rect">
            <a:avLst/>
          </a:prstGeom>
          <a:ln w="3810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91041" y="7231166"/>
            <a:ext cx="6502401" cy="45719"/>
          </a:xfrm>
          <a:prstGeom prst="rect">
            <a:avLst/>
          </a:prstGeom>
          <a:ln w="3810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05385" y="7117580"/>
            <a:ext cx="6662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kern="0" spc="150" dirty="0">
                <a:latin typeface="Courier"/>
                <a:cs typeface="Courier"/>
              </a:rPr>
              <a:t>QEKNEQDLLALDKWASLWNWFNISQWLWYIKIFIIIVGGLIGLRIVFAVL</a:t>
            </a:r>
            <a:endParaRPr lang="en-US" sz="1000" kern="0" spc="150" dirty="0">
              <a:latin typeface="Courier"/>
              <a:cs typeface="Courier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05153" y="1990931"/>
            <a:ext cx="6662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kern="0" spc="150" dirty="0">
                <a:latin typeface="Courier"/>
                <a:cs typeface="Courier"/>
              </a:rPr>
              <a:t>LFYKLDVVQIGGNNRTNSQYRLINCNTSAITQACPKVTFEPIPIHYCAPAGFAILKCKDEKFNGTGLC</a:t>
            </a:r>
            <a:endParaRPr lang="en-US" sz="1000" kern="0" spc="150" dirty="0">
              <a:latin typeface="Courier"/>
              <a:cs typeface="Courier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05153" y="2726908"/>
            <a:ext cx="6662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kern="0" spc="150" dirty="0">
                <a:latin typeface="Courier"/>
                <a:cs typeface="Courier"/>
              </a:rPr>
              <a:t>KNVSTVQCTHGIKPVVSTQLLLNGSLAEGEVRIRSENITNNAKNIIVQLASPVTINCIRPNNNTRKSV</a:t>
            </a:r>
            <a:endParaRPr lang="en-US" sz="1000" kern="0" spc="150" dirty="0">
              <a:latin typeface="Courier"/>
              <a:cs typeface="Courier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05153" y="3451696"/>
            <a:ext cx="6662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kern="0" spc="150" dirty="0">
                <a:latin typeface="Courier"/>
                <a:cs typeface="Courier"/>
              </a:rPr>
              <a:t>HLGPGQAFYATDGIIGEIRQAHCNVSKKEWNSTLQKVANQLRPYFKNNTIIKFANSSGGDLEITTHSF</a:t>
            </a:r>
            <a:endParaRPr lang="en-US" sz="1000" kern="0" spc="150" dirty="0">
              <a:latin typeface="Courier"/>
              <a:cs typeface="Courier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05153" y="4190250"/>
            <a:ext cx="6662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kern="0" spc="150" dirty="0">
                <a:latin typeface="Courier"/>
                <a:cs typeface="Courier"/>
              </a:rPr>
              <a:t>NCGGEFFYCNTSGLFNSTWEFNSTWNNSNSTENITLQCRIKQIINMWQRAGQAIYAPPIPGVIRCKSN</a:t>
            </a:r>
            <a:endParaRPr lang="en-US" sz="1000" kern="0" spc="150" dirty="0">
              <a:latin typeface="Courier"/>
              <a:cs typeface="Courier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05153" y="4917793"/>
            <a:ext cx="6662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kern="0" spc="150" dirty="0">
                <a:latin typeface="Courier"/>
                <a:cs typeface="Courier"/>
              </a:rPr>
              <a:t>ITGLILTRDGGSNKNTSETFRPGGGDMRDNWRSELYKYKVVKIEPIGVAPTRAKRRVVEREKRAVGIG</a:t>
            </a:r>
            <a:endParaRPr lang="en-US" sz="1000" kern="0" spc="150" dirty="0">
              <a:latin typeface="Courier"/>
              <a:cs typeface="Courier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05153" y="5653403"/>
            <a:ext cx="6662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kern="0" spc="150" dirty="0">
                <a:latin typeface="Courier"/>
                <a:cs typeface="Courier"/>
              </a:rPr>
              <a:t>AVFIGFLGAAGSTMGAASVTLTVQARQLLSGIVQQQSNLLRAIEAQQHLLKLTVWGIKQLQARVLAVE</a:t>
            </a:r>
            <a:endParaRPr lang="en-US" sz="1000" kern="0" spc="150" dirty="0">
              <a:latin typeface="Courier"/>
              <a:cs typeface="Courier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05153" y="6385220"/>
            <a:ext cx="6662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kern="0" spc="150" dirty="0">
                <a:latin typeface="Courier"/>
                <a:cs typeface="Courier"/>
              </a:rPr>
              <a:t>RYLKDQQLLGIWGCSGKLICTTNVPWNSSWSNKSQDEIWGNMTWLQWDKEVSNYTQIIYTLIEESQNQ</a:t>
            </a:r>
            <a:endParaRPr lang="en-US" sz="1000" kern="0" spc="150" dirty="0">
              <a:latin typeface="Courier"/>
              <a:cs typeface="Courier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/>
          <a:srcRect l="53180" t="246" r="7227" b="94765"/>
          <a:stretch/>
        </p:blipFill>
        <p:spPr>
          <a:xfrm>
            <a:off x="1899709" y="133625"/>
            <a:ext cx="2715325" cy="39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545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4403</TotalTime>
  <Words>10</Words>
  <Application>Microsoft Macintosh PowerPoint</Application>
  <PresentationFormat>Custom</PresentationFormat>
  <Paragraphs>10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Hugh Haddox</dc:creator>
  <cp:lastModifiedBy>Hugh Haddox</cp:lastModifiedBy>
  <cp:revision>82</cp:revision>
  <dcterms:created xsi:type="dcterms:W3CDTF">2016-03-31T19:08:03Z</dcterms:created>
  <dcterms:modified xsi:type="dcterms:W3CDTF">2017-07-17T17:44:20Z</dcterms:modified>
</cp:coreProperties>
</file>

<file path=docProps/thumbnail.jpeg>
</file>